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A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3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3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88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80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0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59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2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6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6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2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8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4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D7082-3B9D-422D-9161-A605C6BABAA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6E585-5408-47FE-ACEB-ADF2E817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2213504"/>
            <a:ext cx="9001462" cy="1342496"/>
          </a:xfrm>
        </p:spPr>
        <p:txBody>
          <a:bodyPr/>
          <a:lstStyle/>
          <a:p>
            <a:r>
              <a:rPr lang="en-US" dirty="0" smtClean="0"/>
              <a:t>October 12</a:t>
            </a:r>
            <a:r>
              <a:rPr lang="en-US" baseline="30000" dirty="0" smtClean="0"/>
              <a:t>th</a:t>
            </a:r>
            <a:r>
              <a:rPr lang="en-US" dirty="0" smtClean="0"/>
              <a:t> – 18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Confirmed </a:t>
            </a:r>
            <a:r>
              <a:rPr lang="en-US" dirty="0"/>
              <a:t>COVID-19 </a:t>
            </a:r>
            <a:r>
              <a:rPr lang="en-US" dirty="0" smtClean="0"/>
              <a:t>Cases by Age and Zip Code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95269" y="824971"/>
            <a:ext cx="9309798" cy="1342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City of Springfield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279" y="5832588"/>
            <a:ext cx="862752" cy="8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4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0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8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65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</TotalTime>
  <Words>15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October 12th – 18th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Shea, Molly E.</dc:creator>
  <cp:lastModifiedBy>Shea, Molly E.</cp:lastModifiedBy>
  <cp:revision>2</cp:revision>
  <dcterms:created xsi:type="dcterms:W3CDTF">2020-10-21T12:59:47Z</dcterms:created>
  <dcterms:modified xsi:type="dcterms:W3CDTF">2020-10-21T13:47:03Z</dcterms:modified>
</cp:coreProperties>
</file>