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4" r:id="rId4"/>
  </p:sldIdLst>
  <p:sldSz cx="14812963" cy="9326563"/>
  <p:notesSz cx="9296400" cy="14722475"/>
  <p:defaultTextStyle>
    <a:defPPr>
      <a:defRPr lang="en-US"/>
    </a:defPPr>
    <a:lvl1pPr marL="0" algn="l" defTabSz="137937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9686" algn="l" defTabSz="137937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9372" algn="l" defTabSz="137937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69059" algn="l" defTabSz="137937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58745" algn="l" defTabSz="137937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48431" algn="l" defTabSz="137937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38117" algn="l" defTabSz="137937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27803" algn="l" defTabSz="137937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517490" algn="l" defTabSz="137937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8">
          <p15:clr>
            <a:srgbClr val="A4A3A4"/>
          </p15:clr>
        </p15:guide>
        <p15:guide id="2" pos="46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738" y="288"/>
      </p:cViewPr>
      <p:guideLst>
        <p:guide orient="horz" pos="2938"/>
        <p:guide pos="46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972" y="2897280"/>
            <a:ext cx="12591019" cy="19991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1945" y="5285052"/>
            <a:ext cx="10369074" cy="23834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9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9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69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5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48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38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2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17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3E9D-F7DC-461A-867F-79C1A83A486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6B3-B326-4B2B-9113-B8773A7C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1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3E9D-F7DC-461A-867F-79C1A83A486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6B3-B326-4B2B-9113-B8773A7C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1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97517" y="507349"/>
            <a:ext cx="5397987" cy="108226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0983" y="507349"/>
            <a:ext cx="15949652" cy="108226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3E9D-F7DC-461A-867F-79C1A83A486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6B3-B326-4B2B-9113-B8773A7C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3E9D-F7DC-461A-867F-79C1A83A486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6B3-B326-4B2B-9113-B8773A7C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22" y="5993181"/>
            <a:ext cx="12591019" cy="1852359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22" y="3952996"/>
            <a:ext cx="12591019" cy="2040185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968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937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690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587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484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3811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278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5174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3E9D-F7DC-461A-867F-79C1A83A486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6B3-B326-4B2B-9113-B8773A7C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2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983" y="2959890"/>
            <a:ext cx="10672534" cy="8370158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0399" y="2959890"/>
            <a:ext cx="10675105" cy="8370158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3E9D-F7DC-461A-867F-79C1A83A486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6B3-B326-4B2B-9113-B8773A7C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3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48" y="373495"/>
            <a:ext cx="13331667" cy="1554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48" y="2087683"/>
            <a:ext cx="6544964" cy="87004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9686" indent="0">
              <a:buNone/>
              <a:defRPr sz="3000" b="1"/>
            </a:lvl2pPr>
            <a:lvl3pPr marL="1379372" indent="0">
              <a:buNone/>
              <a:defRPr sz="2700" b="1"/>
            </a:lvl3pPr>
            <a:lvl4pPr marL="2069059" indent="0">
              <a:buNone/>
              <a:defRPr sz="2400" b="1"/>
            </a:lvl4pPr>
            <a:lvl5pPr marL="2758745" indent="0">
              <a:buNone/>
              <a:defRPr sz="2400" b="1"/>
            </a:lvl5pPr>
            <a:lvl6pPr marL="3448431" indent="0">
              <a:buNone/>
              <a:defRPr sz="2400" b="1"/>
            </a:lvl6pPr>
            <a:lvl7pPr marL="4138117" indent="0">
              <a:buNone/>
              <a:defRPr sz="2400" b="1"/>
            </a:lvl7pPr>
            <a:lvl8pPr marL="4827803" indent="0">
              <a:buNone/>
              <a:defRPr sz="2400" b="1"/>
            </a:lvl8pPr>
            <a:lvl9pPr marL="551749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48" y="2957729"/>
            <a:ext cx="6544964" cy="5373569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24780" y="2087683"/>
            <a:ext cx="6547535" cy="87004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9686" indent="0">
              <a:buNone/>
              <a:defRPr sz="3000" b="1"/>
            </a:lvl2pPr>
            <a:lvl3pPr marL="1379372" indent="0">
              <a:buNone/>
              <a:defRPr sz="2700" b="1"/>
            </a:lvl3pPr>
            <a:lvl4pPr marL="2069059" indent="0">
              <a:buNone/>
              <a:defRPr sz="2400" b="1"/>
            </a:lvl4pPr>
            <a:lvl5pPr marL="2758745" indent="0">
              <a:buNone/>
              <a:defRPr sz="2400" b="1"/>
            </a:lvl5pPr>
            <a:lvl6pPr marL="3448431" indent="0">
              <a:buNone/>
              <a:defRPr sz="2400" b="1"/>
            </a:lvl6pPr>
            <a:lvl7pPr marL="4138117" indent="0">
              <a:buNone/>
              <a:defRPr sz="2400" b="1"/>
            </a:lvl7pPr>
            <a:lvl8pPr marL="4827803" indent="0">
              <a:buNone/>
              <a:defRPr sz="2400" b="1"/>
            </a:lvl8pPr>
            <a:lvl9pPr marL="551749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24780" y="2957729"/>
            <a:ext cx="6547535" cy="5373569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3E9D-F7DC-461A-867F-79C1A83A486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6B3-B326-4B2B-9113-B8773A7C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0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3E9D-F7DC-461A-867F-79C1A83A486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6B3-B326-4B2B-9113-B8773A7C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0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3E9D-F7DC-461A-867F-79C1A83A486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6B3-B326-4B2B-9113-B8773A7C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49" y="371336"/>
            <a:ext cx="4873363" cy="1580334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457" y="371336"/>
            <a:ext cx="8280858" cy="7959963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649" y="1951670"/>
            <a:ext cx="4873363" cy="6379629"/>
          </a:xfrm>
        </p:spPr>
        <p:txBody>
          <a:bodyPr/>
          <a:lstStyle>
            <a:lvl1pPr marL="0" indent="0">
              <a:buNone/>
              <a:defRPr sz="2100"/>
            </a:lvl1pPr>
            <a:lvl2pPr marL="689686" indent="0">
              <a:buNone/>
              <a:defRPr sz="1800"/>
            </a:lvl2pPr>
            <a:lvl3pPr marL="1379372" indent="0">
              <a:buNone/>
              <a:defRPr sz="1500"/>
            </a:lvl3pPr>
            <a:lvl4pPr marL="2069059" indent="0">
              <a:buNone/>
              <a:defRPr sz="1400"/>
            </a:lvl4pPr>
            <a:lvl5pPr marL="2758745" indent="0">
              <a:buNone/>
              <a:defRPr sz="1400"/>
            </a:lvl5pPr>
            <a:lvl6pPr marL="3448431" indent="0">
              <a:buNone/>
              <a:defRPr sz="1400"/>
            </a:lvl6pPr>
            <a:lvl7pPr marL="4138117" indent="0">
              <a:buNone/>
              <a:defRPr sz="1400"/>
            </a:lvl7pPr>
            <a:lvl8pPr marL="4827803" indent="0">
              <a:buNone/>
              <a:defRPr sz="1400"/>
            </a:lvl8pPr>
            <a:lvl9pPr marL="551749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3E9D-F7DC-461A-867F-79C1A83A486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6B3-B326-4B2B-9113-B8773A7C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4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444" y="6528594"/>
            <a:ext cx="8887778" cy="77073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444" y="833346"/>
            <a:ext cx="8887778" cy="5595938"/>
          </a:xfrm>
        </p:spPr>
        <p:txBody>
          <a:bodyPr/>
          <a:lstStyle>
            <a:lvl1pPr marL="0" indent="0">
              <a:buNone/>
              <a:defRPr sz="4800"/>
            </a:lvl1pPr>
            <a:lvl2pPr marL="689686" indent="0">
              <a:buNone/>
              <a:defRPr sz="4200"/>
            </a:lvl2pPr>
            <a:lvl3pPr marL="1379372" indent="0">
              <a:buNone/>
              <a:defRPr sz="3600"/>
            </a:lvl3pPr>
            <a:lvl4pPr marL="2069059" indent="0">
              <a:buNone/>
              <a:defRPr sz="3000"/>
            </a:lvl4pPr>
            <a:lvl5pPr marL="2758745" indent="0">
              <a:buNone/>
              <a:defRPr sz="3000"/>
            </a:lvl5pPr>
            <a:lvl6pPr marL="3448431" indent="0">
              <a:buNone/>
              <a:defRPr sz="3000"/>
            </a:lvl6pPr>
            <a:lvl7pPr marL="4138117" indent="0">
              <a:buNone/>
              <a:defRPr sz="3000"/>
            </a:lvl7pPr>
            <a:lvl8pPr marL="4827803" indent="0">
              <a:buNone/>
              <a:defRPr sz="3000"/>
            </a:lvl8pPr>
            <a:lvl9pPr marL="551749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3444" y="7299332"/>
            <a:ext cx="8887778" cy="1094575"/>
          </a:xfrm>
        </p:spPr>
        <p:txBody>
          <a:bodyPr/>
          <a:lstStyle>
            <a:lvl1pPr marL="0" indent="0">
              <a:buNone/>
              <a:defRPr sz="2100"/>
            </a:lvl1pPr>
            <a:lvl2pPr marL="689686" indent="0">
              <a:buNone/>
              <a:defRPr sz="1800"/>
            </a:lvl2pPr>
            <a:lvl3pPr marL="1379372" indent="0">
              <a:buNone/>
              <a:defRPr sz="1500"/>
            </a:lvl3pPr>
            <a:lvl4pPr marL="2069059" indent="0">
              <a:buNone/>
              <a:defRPr sz="1400"/>
            </a:lvl4pPr>
            <a:lvl5pPr marL="2758745" indent="0">
              <a:buNone/>
              <a:defRPr sz="1400"/>
            </a:lvl5pPr>
            <a:lvl6pPr marL="3448431" indent="0">
              <a:buNone/>
              <a:defRPr sz="1400"/>
            </a:lvl6pPr>
            <a:lvl7pPr marL="4138117" indent="0">
              <a:buNone/>
              <a:defRPr sz="1400"/>
            </a:lvl7pPr>
            <a:lvl8pPr marL="4827803" indent="0">
              <a:buNone/>
              <a:defRPr sz="1400"/>
            </a:lvl8pPr>
            <a:lvl9pPr marL="551749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3E9D-F7DC-461A-867F-79C1A83A486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6B3-B326-4B2B-9113-B8773A7C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6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0648" y="373495"/>
            <a:ext cx="13331667" cy="1554427"/>
          </a:xfrm>
          <a:prstGeom prst="rect">
            <a:avLst/>
          </a:prstGeom>
        </p:spPr>
        <p:txBody>
          <a:bodyPr vert="horz" lIns="137937" tIns="68969" rIns="137937" bIns="689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48" y="2176199"/>
            <a:ext cx="13331667" cy="6155100"/>
          </a:xfrm>
          <a:prstGeom prst="rect">
            <a:avLst/>
          </a:prstGeom>
        </p:spPr>
        <p:txBody>
          <a:bodyPr vert="horz" lIns="137937" tIns="68969" rIns="137937" bIns="689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0648" y="8644343"/>
            <a:ext cx="3456358" cy="496553"/>
          </a:xfrm>
          <a:prstGeom prst="rect">
            <a:avLst/>
          </a:prstGeom>
        </p:spPr>
        <p:txBody>
          <a:bodyPr vert="horz" lIns="137937" tIns="68969" rIns="137937" bIns="68969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93E9D-F7DC-461A-867F-79C1A83A486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61096" y="8644343"/>
            <a:ext cx="4690772" cy="496553"/>
          </a:xfrm>
          <a:prstGeom prst="rect">
            <a:avLst/>
          </a:prstGeom>
        </p:spPr>
        <p:txBody>
          <a:bodyPr vert="horz" lIns="137937" tIns="68969" rIns="137937" bIns="68969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15957" y="8644343"/>
            <a:ext cx="3456358" cy="496553"/>
          </a:xfrm>
          <a:prstGeom prst="rect">
            <a:avLst/>
          </a:prstGeom>
        </p:spPr>
        <p:txBody>
          <a:bodyPr vert="horz" lIns="137937" tIns="68969" rIns="137937" bIns="68969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A16B3-B326-4B2B-9113-B8773A7C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5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79372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7265" indent="-517265" algn="l" defTabSz="1379372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20740" indent="-431054" algn="l" defTabSz="1379372" rtl="0" eaLnBrk="1" latinLnBrk="0" hangingPunct="1">
        <a:spcBef>
          <a:spcPct val="20000"/>
        </a:spcBef>
        <a:buFont typeface="Arial" panose="020B0604020202020204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24216" indent="-344843" algn="l" defTabSz="1379372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13902" indent="-344843" algn="l" defTabSz="1379372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103588" indent="-344843" algn="l" defTabSz="1379372" rtl="0" eaLnBrk="1" latinLnBrk="0" hangingPunct="1">
        <a:spcBef>
          <a:spcPct val="20000"/>
        </a:spcBef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93274" indent="-344843" algn="l" defTabSz="1379372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82960" indent="-344843" algn="l" defTabSz="1379372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72647" indent="-344843" algn="l" defTabSz="1379372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62333" indent="-344843" algn="l" defTabSz="1379372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937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9686" algn="l" defTabSz="137937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9372" algn="l" defTabSz="137937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69059" algn="l" defTabSz="137937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58745" algn="l" defTabSz="137937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8431" algn="l" defTabSz="137937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38117" algn="l" defTabSz="137937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27803" algn="l" defTabSz="137937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517490" algn="l" defTabSz="137937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1623A48-05CD-4FA8-AEF2-D01B7208D16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4812963" cy="1243542"/>
          </a:xfrm>
          <a:prstGeom prst="rect">
            <a:avLst/>
          </a:prstGeom>
        </p:spPr>
        <p:txBody>
          <a:bodyPr vert="horz" lIns="137937" tIns="68969" rIns="137937" bIns="6896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300" b="1" i="1" dirty="0">
                <a:solidFill>
                  <a:srgbClr val="0070C0"/>
                </a:solidFill>
                <a:latin typeface="+mn-lt"/>
              </a:rPr>
              <a:t>Downtown Springfield Traffic Management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429070-4687-428F-8E0A-56CF9D792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216"/>
          <a:stretch/>
        </p:blipFill>
        <p:spPr>
          <a:xfrm>
            <a:off x="288032" y="1062881"/>
            <a:ext cx="14319249" cy="7761821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5E88343C-18E5-43F5-B6F9-55788F2A0F9C}"/>
              </a:ext>
            </a:extLst>
          </p:cNvPr>
          <p:cNvSpPr/>
          <p:nvPr/>
        </p:nvSpPr>
        <p:spPr>
          <a:xfrm>
            <a:off x="1933873" y="1332911"/>
            <a:ext cx="612068" cy="54006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5E68507A-674C-41EA-AF33-96FFB6D0FAD1}"/>
              </a:ext>
            </a:extLst>
          </p:cNvPr>
          <p:cNvSpPr/>
          <p:nvPr/>
        </p:nvSpPr>
        <p:spPr>
          <a:xfrm>
            <a:off x="5066221" y="5454467"/>
            <a:ext cx="612068" cy="54006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C60FEA83-4B63-4A2E-A4B5-557C965E36C6}"/>
              </a:ext>
            </a:extLst>
          </p:cNvPr>
          <p:cNvSpPr/>
          <p:nvPr/>
        </p:nvSpPr>
        <p:spPr>
          <a:xfrm>
            <a:off x="3734422" y="5667800"/>
            <a:ext cx="612068" cy="54006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1BE80ABC-78B5-40DA-882F-8B7BD38812A4}"/>
              </a:ext>
            </a:extLst>
          </p:cNvPr>
          <p:cNvSpPr/>
          <p:nvPr/>
        </p:nvSpPr>
        <p:spPr>
          <a:xfrm>
            <a:off x="5858309" y="7399585"/>
            <a:ext cx="612068" cy="54006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85CEB0BB-808F-4F7C-945C-13D346E3FD78}"/>
              </a:ext>
            </a:extLst>
          </p:cNvPr>
          <p:cNvSpPr/>
          <p:nvPr/>
        </p:nvSpPr>
        <p:spPr>
          <a:xfrm>
            <a:off x="3158009" y="7246251"/>
            <a:ext cx="612068" cy="54006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8B23593B-2B69-416B-A3B9-A699539B12FD}"/>
              </a:ext>
            </a:extLst>
          </p:cNvPr>
          <p:cNvSpPr/>
          <p:nvPr/>
        </p:nvSpPr>
        <p:spPr>
          <a:xfrm>
            <a:off x="709737" y="6679505"/>
            <a:ext cx="612068" cy="54006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D77E5892-BBC9-4BD1-ADF4-887BB766BE10}"/>
              </a:ext>
            </a:extLst>
          </p:cNvPr>
          <p:cNvSpPr/>
          <p:nvPr/>
        </p:nvSpPr>
        <p:spPr>
          <a:xfrm>
            <a:off x="4106244" y="2527689"/>
            <a:ext cx="612068" cy="54006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26F5ACA6-329D-4C71-86A4-F4A80860C2E6}"/>
              </a:ext>
            </a:extLst>
          </p:cNvPr>
          <p:cNvSpPr/>
          <p:nvPr/>
        </p:nvSpPr>
        <p:spPr>
          <a:xfrm>
            <a:off x="11294913" y="5937830"/>
            <a:ext cx="612068" cy="54006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9FDB8A-1FC8-4AD2-89C4-769B9BB1244C}"/>
              </a:ext>
            </a:extLst>
          </p:cNvPr>
          <p:cNvSpPr txBox="1"/>
          <p:nvPr/>
        </p:nvSpPr>
        <p:spPr>
          <a:xfrm>
            <a:off x="10394814" y="1245577"/>
            <a:ext cx="3852428" cy="923330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Parking Locations</a:t>
            </a:r>
          </a:p>
          <a:p>
            <a:pPr algn="r"/>
            <a:endParaRPr lang="en-US" b="1" dirty="0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F08AD3EA-E8E2-452F-8885-3295AB150B87}"/>
              </a:ext>
            </a:extLst>
          </p:cNvPr>
          <p:cNvSpPr/>
          <p:nvPr/>
        </p:nvSpPr>
        <p:spPr>
          <a:xfrm>
            <a:off x="10960263" y="1342781"/>
            <a:ext cx="612068" cy="54006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2724B2-0D3B-49B5-A1AB-47769F91491E}"/>
              </a:ext>
            </a:extLst>
          </p:cNvPr>
          <p:cNvSpPr txBox="1"/>
          <p:nvPr/>
        </p:nvSpPr>
        <p:spPr>
          <a:xfrm>
            <a:off x="558126" y="1165954"/>
            <a:ext cx="1325103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Dwight St.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D184EB-4678-4D55-9D75-ABCCB5E7E56C}"/>
              </a:ext>
            </a:extLst>
          </p:cNvPr>
          <p:cNvSpPr txBox="1"/>
          <p:nvPr/>
        </p:nvSpPr>
        <p:spPr>
          <a:xfrm>
            <a:off x="3435462" y="1819803"/>
            <a:ext cx="1622529" cy="707886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TD Bank – Harrison Ave.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D3B8F3-5BCC-4017-BE5E-9F65B3D9DC21}"/>
              </a:ext>
            </a:extLst>
          </p:cNvPr>
          <p:cNvSpPr txBox="1"/>
          <p:nvPr/>
        </p:nvSpPr>
        <p:spPr>
          <a:xfrm>
            <a:off x="2921624" y="5092489"/>
            <a:ext cx="1325103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Tower Sq.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296BAF-62B7-4B87-B8F1-5C88E2546457}"/>
              </a:ext>
            </a:extLst>
          </p:cNvPr>
          <p:cNvSpPr txBox="1"/>
          <p:nvPr/>
        </p:nvSpPr>
        <p:spPr>
          <a:xfrm>
            <a:off x="5631328" y="8041351"/>
            <a:ext cx="1325103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I-91 South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F1AD0C-3C20-4870-97D0-A0BEAEED30DA}"/>
              </a:ext>
            </a:extLst>
          </p:cNvPr>
          <p:cNvSpPr txBox="1"/>
          <p:nvPr/>
        </p:nvSpPr>
        <p:spPr>
          <a:xfrm>
            <a:off x="2801491" y="7849281"/>
            <a:ext cx="1325103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I-91 North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3D2891-8664-46A3-8181-6E8C9253B874}"/>
              </a:ext>
            </a:extLst>
          </p:cNvPr>
          <p:cNvSpPr txBox="1"/>
          <p:nvPr/>
        </p:nvSpPr>
        <p:spPr>
          <a:xfrm>
            <a:off x="309651" y="7248230"/>
            <a:ext cx="1480206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Hamden St.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BC2D19-F521-47D3-B913-BE059F061BCC}"/>
              </a:ext>
            </a:extLst>
          </p:cNvPr>
          <p:cNvSpPr txBox="1"/>
          <p:nvPr/>
        </p:nvSpPr>
        <p:spPr>
          <a:xfrm>
            <a:off x="4670177" y="6115885"/>
            <a:ext cx="1622529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Monarch Pl.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944DC5-F363-4AA8-9D4E-C6E5B0D9B59A}"/>
              </a:ext>
            </a:extLst>
          </p:cNvPr>
          <p:cNvSpPr txBox="1"/>
          <p:nvPr/>
        </p:nvSpPr>
        <p:spPr>
          <a:xfrm>
            <a:off x="10843689" y="6557715"/>
            <a:ext cx="1622529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MGM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B52F7ED-5F8A-4C36-833C-1583BCFA6CD6}"/>
              </a:ext>
            </a:extLst>
          </p:cNvPr>
          <p:cNvSpPr txBox="1"/>
          <p:nvPr/>
        </p:nvSpPr>
        <p:spPr>
          <a:xfrm rot="21322492">
            <a:off x="6880318" y="1665515"/>
            <a:ext cx="1325103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Dwight St.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427C9F-FD3B-447B-B25C-88ADF8D7D32C}"/>
              </a:ext>
            </a:extLst>
          </p:cNvPr>
          <p:cNvSpPr txBox="1"/>
          <p:nvPr/>
        </p:nvSpPr>
        <p:spPr>
          <a:xfrm>
            <a:off x="387202" y="4433957"/>
            <a:ext cx="1325103" cy="707886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Union Station</a:t>
            </a:r>
            <a:endParaRPr lang="en-US" sz="2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A794CF-F6BD-4F87-BACC-A8A925B8B64B}"/>
              </a:ext>
            </a:extLst>
          </p:cNvPr>
          <p:cNvSpPr txBox="1"/>
          <p:nvPr/>
        </p:nvSpPr>
        <p:spPr>
          <a:xfrm rot="21077269">
            <a:off x="5239312" y="4086926"/>
            <a:ext cx="1325103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Main St.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F44128-03B4-49DC-AAF8-8D9757E01263}"/>
              </a:ext>
            </a:extLst>
          </p:cNvPr>
          <p:cNvSpPr txBox="1"/>
          <p:nvPr/>
        </p:nvSpPr>
        <p:spPr>
          <a:xfrm rot="16013641">
            <a:off x="8698844" y="5415712"/>
            <a:ext cx="1325103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State St.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0853180-1112-4675-ABD5-09BD10671508}"/>
              </a:ext>
            </a:extLst>
          </p:cNvPr>
          <p:cNvSpPr txBox="1"/>
          <p:nvPr/>
        </p:nvSpPr>
        <p:spPr>
          <a:xfrm rot="482573">
            <a:off x="7066246" y="8022226"/>
            <a:ext cx="1598495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W. Columbus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AB66E2-7187-491C-9E76-BEC595804B16}"/>
              </a:ext>
            </a:extLst>
          </p:cNvPr>
          <p:cNvSpPr txBox="1"/>
          <p:nvPr/>
        </p:nvSpPr>
        <p:spPr>
          <a:xfrm rot="16200000">
            <a:off x="12762264" y="5524442"/>
            <a:ext cx="1325103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Union St.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152FB3-C480-4BFE-91FF-80CD82F47B14}"/>
              </a:ext>
            </a:extLst>
          </p:cNvPr>
          <p:cNvSpPr txBox="1"/>
          <p:nvPr/>
        </p:nvSpPr>
        <p:spPr>
          <a:xfrm rot="1545194">
            <a:off x="6963644" y="7210551"/>
            <a:ext cx="1598495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E. Columbus</a:t>
            </a:r>
          </a:p>
        </p:txBody>
      </p:sp>
      <p:sp>
        <p:nvSpPr>
          <p:cNvPr id="48" name="Star: 5 Points 47">
            <a:extLst>
              <a:ext uri="{FF2B5EF4-FFF2-40B4-BE49-F238E27FC236}">
                <a16:creationId xmlns:a16="http://schemas.microsoft.com/office/drawing/2014/main" id="{EC000781-16CF-4DD9-943B-B2A0F5F535D2}"/>
              </a:ext>
            </a:extLst>
          </p:cNvPr>
          <p:cNvSpPr/>
          <p:nvPr/>
        </p:nvSpPr>
        <p:spPr>
          <a:xfrm>
            <a:off x="356978" y="5216726"/>
            <a:ext cx="612068" cy="54006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744C29-F448-40D6-BB66-F47D7D050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7" y="1343819"/>
            <a:ext cx="14475042" cy="742391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1623A48-05CD-4FA8-AEF2-D01B7208D16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4812963" cy="1243542"/>
          </a:xfrm>
          <a:prstGeom prst="rect">
            <a:avLst/>
          </a:prstGeom>
        </p:spPr>
        <p:txBody>
          <a:bodyPr vert="horz" lIns="137937" tIns="68969" rIns="137937" bIns="6896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300" b="1" i="1" dirty="0">
                <a:solidFill>
                  <a:srgbClr val="0070C0"/>
                </a:solidFill>
                <a:latin typeface="+mn-lt"/>
              </a:rPr>
              <a:t>Road Closure Plan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9FDB8A-1FC8-4AD2-89C4-769B9BB1244C}"/>
              </a:ext>
            </a:extLst>
          </p:cNvPr>
          <p:cNvSpPr txBox="1"/>
          <p:nvPr/>
        </p:nvSpPr>
        <p:spPr>
          <a:xfrm>
            <a:off x="10394814" y="1245577"/>
            <a:ext cx="3852428" cy="1338828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Full Closure</a:t>
            </a:r>
          </a:p>
          <a:p>
            <a:pPr algn="r"/>
            <a:r>
              <a:rPr lang="en-US" b="1" dirty="0"/>
              <a:t>Partial Closure</a:t>
            </a:r>
          </a:p>
          <a:p>
            <a:pPr algn="r"/>
            <a:endParaRPr lang="en-US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944DC5-F363-4AA8-9D4E-C6E5B0D9B59A}"/>
              </a:ext>
            </a:extLst>
          </p:cNvPr>
          <p:cNvSpPr txBox="1"/>
          <p:nvPr/>
        </p:nvSpPr>
        <p:spPr>
          <a:xfrm>
            <a:off x="9046740" y="4431425"/>
            <a:ext cx="1622529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MGM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8DA5FC-2D05-4AD9-A851-EF1C7AB02948}"/>
              </a:ext>
            </a:extLst>
          </p:cNvPr>
          <p:cNvSpPr txBox="1"/>
          <p:nvPr/>
        </p:nvSpPr>
        <p:spPr>
          <a:xfrm>
            <a:off x="12300676" y="7903641"/>
            <a:ext cx="1622529" cy="707886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E. Columbus &amp; Union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735372-80FB-4DD0-B282-19EFE2B6AB14}"/>
              </a:ext>
            </a:extLst>
          </p:cNvPr>
          <p:cNvSpPr txBox="1"/>
          <p:nvPr/>
        </p:nvSpPr>
        <p:spPr>
          <a:xfrm>
            <a:off x="9542872" y="8341737"/>
            <a:ext cx="1622529" cy="707886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W. Columbus &amp; State St.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B52F7ED-5F8A-4C36-833C-1583BCFA6CD6}"/>
              </a:ext>
            </a:extLst>
          </p:cNvPr>
          <p:cNvSpPr txBox="1"/>
          <p:nvPr/>
        </p:nvSpPr>
        <p:spPr>
          <a:xfrm rot="21322492">
            <a:off x="5707040" y="1627679"/>
            <a:ext cx="1325103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Dwight St.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A794CF-F6BD-4F87-BACC-A8A925B8B64B}"/>
              </a:ext>
            </a:extLst>
          </p:cNvPr>
          <p:cNvSpPr txBox="1"/>
          <p:nvPr/>
        </p:nvSpPr>
        <p:spPr>
          <a:xfrm rot="21077269">
            <a:off x="5181444" y="3258215"/>
            <a:ext cx="1325103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Main St.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F44128-03B4-49DC-AAF8-8D9757E01263}"/>
              </a:ext>
            </a:extLst>
          </p:cNvPr>
          <p:cNvSpPr txBox="1"/>
          <p:nvPr/>
        </p:nvSpPr>
        <p:spPr>
          <a:xfrm rot="16013641">
            <a:off x="7515396" y="3455071"/>
            <a:ext cx="1325103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State St.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0853180-1112-4675-ABD5-09BD10671508}"/>
              </a:ext>
            </a:extLst>
          </p:cNvPr>
          <p:cNvSpPr txBox="1"/>
          <p:nvPr/>
        </p:nvSpPr>
        <p:spPr>
          <a:xfrm rot="482573">
            <a:off x="7066246" y="8022226"/>
            <a:ext cx="1598495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W. Columbus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AB66E2-7187-491C-9E76-BEC595804B16}"/>
              </a:ext>
            </a:extLst>
          </p:cNvPr>
          <p:cNvSpPr txBox="1"/>
          <p:nvPr/>
        </p:nvSpPr>
        <p:spPr>
          <a:xfrm rot="16200000">
            <a:off x="9924410" y="3496535"/>
            <a:ext cx="1325103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Union St.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152FB3-C480-4BFE-91FF-80CD82F47B14}"/>
              </a:ext>
            </a:extLst>
          </p:cNvPr>
          <p:cNvSpPr txBox="1"/>
          <p:nvPr/>
        </p:nvSpPr>
        <p:spPr>
          <a:xfrm rot="267120">
            <a:off x="11314549" y="5036698"/>
            <a:ext cx="1598495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E. Columbus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FE8E3DC-95F2-43E3-A756-FB4EBE05FA81}"/>
              </a:ext>
            </a:extLst>
          </p:cNvPr>
          <p:cNvCxnSpPr/>
          <p:nvPr/>
        </p:nvCxnSpPr>
        <p:spPr>
          <a:xfrm>
            <a:off x="10683411" y="1537776"/>
            <a:ext cx="1064456" cy="0"/>
          </a:xfrm>
          <a:prstGeom prst="line">
            <a:avLst/>
          </a:prstGeom>
          <a:ln w="142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C150CC6-16AC-4D2C-99C8-7C7D2426D2DA}"/>
              </a:ext>
            </a:extLst>
          </p:cNvPr>
          <p:cNvCxnSpPr/>
          <p:nvPr/>
        </p:nvCxnSpPr>
        <p:spPr>
          <a:xfrm>
            <a:off x="10683411" y="1962981"/>
            <a:ext cx="1064456" cy="0"/>
          </a:xfrm>
          <a:prstGeom prst="line">
            <a:avLst/>
          </a:prstGeom>
          <a:ln w="142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D3B115C-4863-44F8-BD3D-5EF3B91AE592}"/>
              </a:ext>
            </a:extLst>
          </p:cNvPr>
          <p:cNvCxnSpPr>
            <a:cxnSpLocks/>
          </p:cNvCxnSpPr>
          <p:nvPr/>
        </p:nvCxnSpPr>
        <p:spPr>
          <a:xfrm flipV="1">
            <a:off x="5522617" y="5815409"/>
            <a:ext cx="0" cy="2913232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E78F612-EA18-4CAE-B533-8B008037062A}"/>
              </a:ext>
            </a:extLst>
          </p:cNvPr>
          <p:cNvCxnSpPr>
            <a:cxnSpLocks/>
          </p:cNvCxnSpPr>
          <p:nvPr/>
        </p:nvCxnSpPr>
        <p:spPr>
          <a:xfrm flipV="1">
            <a:off x="2653953" y="5815409"/>
            <a:ext cx="2772308" cy="15413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604D74BE-D7E1-4518-B1E6-295C42AC5C12}"/>
              </a:ext>
            </a:extLst>
          </p:cNvPr>
          <p:cNvSpPr/>
          <p:nvPr/>
        </p:nvSpPr>
        <p:spPr>
          <a:xfrm>
            <a:off x="5604206" y="3276133"/>
            <a:ext cx="2586277" cy="2710735"/>
          </a:xfrm>
          <a:custGeom>
            <a:avLst/>
            <a:gdLst>
              <a:gd name="connsiteX0" fmla="*/ 1189281 w 2586277"/>
              <a:gd name="connsiteY0" fmla="*/ 0 h 2710735"/>
              <a:gd name="connsiteX1" fmla="*/ 1250989 w 2586277"/>
              <a:gd name="connsiteY1" fmla="*/ 701227 h 2710735"/>
              <a:gd name="connsiteX2" fmla="*/ 1279038 w 2586277"/>
              <a:gd name="connsiteY2" fmla="*/ 976107 h 2710735"/>
              <a:gd name="connsiteX3" fmla="*/ 1329527 w 2586277"/>
              <a:gd name="connsiteY3" fmla="*/ 1385624 h 2710735"/>
              <a:gd name="connsiteX4" fmla="*/ 1323917 w 2586277"/>
              <a:gd name="connsiteY4" fmla="*/ 1531479 h 2710735"/>
              <a:gd name="connsiteX5" fmla="*/ 1424893 w 2586277"/>
              <a:gd name="connsiteY5" fmla="*/ 1615627 h 2710735"/>
              <a:gd name="connsiteX6" fmla="*/ 1985875 w 2586277"/>
              <a:gd name="connsiteY6" fmla="*/ 1957825 h 2710735"/>
              <a:gd name="connsiteX7" fmla="*/ 2300025 w 2586277"/>
              <a:gd name="connsiteY7" fmla="*/ 2126120 h 2710735"/>
              <a:gd name="connsiteX8" fmla="*/ 2530027 w 2586277"/>
              <a:gd name="connsiteY8" fmla="*/ 2204657 h 2710735"/>
              <a:gd name="connsiteX9" fmla="*/ 2569296 w 2586277"/>
              <a:gd name="connsiteY9" fmla="*/ 2266365 h 2710735"/>
              <a:gd name="connsiteX10" fmla="*/ 2569296 w 2586277"/>
              <a:gd name="connsiteY10" fmla="*/ 2406611 h 2710735"/>
              <a:gd name="connsiteX11" fmla="*/ 2586125 w 2586277"/>
              <a:gd name="connsiteY11" fmla="*/ 2552466 h 2710735"/>
              <a:gd name="connsiteX12" fmla="*/ 2558076 w 2586277"/>
              <a:gd name="connsiteY12" fmla="*/ 2647833 h 2710735"/>
              <a:gd name="connsiteX13" fmla="*/ 2558076 w 2586277"/>
              <a:gd name="connsiteY13" fmla="*/ 2709541 h 2710735"/>
              <a:gd name="connsiteX14" fmla="*/ 2271976 w 2586277"/>
              <a:gd name="connsiteY14" fmla="*/ 2681492 h 2710735"/>
              <a:gd name="connsiteX15" fmla="*/ 1862459 w 2586277"/>
              <a:gd name="connsiteY15" fmla="*/ 2597344 h 2710735"/>
              <a:gd name="connsiteX16" fmla="*/ 1593188 w 2586277"/>
              <a:gd name="connsiteY16" fmla="*/ 2546856 h 2710735"/>
              <a:gd name="connsiteX17" fmla="*/ 1211720 w 2586277"/>
              <a:gd name="connsiteY17" fmla="*/ 2541246 h 2710735"/>
              <a:gd name="connsiteX18" fmla="*/ 521713 w 2586277"/>
              <a:gd name="connsiteY18" fmla="*/ 2552466 h 2710735"/>
              <a:gd name="connsiteX19" fmla="*/ 0 w 2586277"/>
              <a:gd name="connsiteY19" fmla="*/ 2535636 h 271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86277" h="2710735">
                <a:moveTo>
                  <a:pt x="1189281" y="0"/>
                </a:moveTo>
                <a:cubicBezTo>
                  <a:pt x="1212655" y="269271"/>
                  <a:pt x="1236030" y="538543"/>
                  <a:pt x="1250989" y="701227"/>
                </a:cubicBezTo>
                <a:cubicBezTo>
                  <a:pt x="1265948" y="863911"/>
                  <a:pt x="1265948" y="862041"/>
                  <a:pt x="1279038" y="976107"/>
                </a:cubicBezTo>
                <a:cubicBezTo>
                  <a:pt x="1292128" y="1090173"/>
                  <a:pt x="1322047" y="1293062"/>
                  <a:pt x="1329527" y="1385624"/>
                </a:cubicBezTo>
                <a:cubicBezTo>
                  <a:pt x="1337007" y="1478186"/>
                  <a:pt x="1308023" y="1493145"/>
                  <a:pt x="1323917" y="1531479"/>
                </a:cubicBezTo>
                <a:cubicBezTo>
                  <a:pt x="1339811" y="1569813"/>
                  <a:pt x="1314567" y="1544569"/>
                  <a:pt x="1424893" y="1615627"/>
                </a:cubicBezTo>
                <a:cubicBezTo>
                  <a:pt x="1535219" y="1686685"/>
                  <a:pt x="1840020" y="1872743"/>
                  <a:pt x="1985875" y="1957825"/>
                </a:cubicBezTo>
                <a:cubicBezTo>
                  <a:pt x="2131730" y="2042907"/>
                  <a:pt x="2209333" y="2084981"/>
                  <a:pt x="2300025" y="2126120"/>
                </a:cubicBezTo>
                <a:cubicBezTo>
                  <a:pt x="2390717" y="2167259"/>
                  <a:pt x="2485149" y="2181283"/>
                  <a:pt x="2530027" y="2204657"/>
                </a:cubicBezTo>
                <a:cubicBezTo>
                  <a:pt x="2574906" y="2228031"/>
                  <a:pt x="2562751" y="2232706"/>
                  <a:pt x="2569296" y="2266365"/>
                </a:cubicBezTo>
                <a:cubicBezTo>
                  <a:pt x="2575841" y="2300024"/>
                  <a:pt x="2566491" y="2358928"/>
                  <a:pt x="2569296" y="2406611"/>
                </a:cubicBezTo>
                <a:cubicBezTo>
                  <a:pt x="2572101" y="2454294"/>
                  <a:pt x="2587995" y="2512263"/>
                  <a:pt x="2586125" y="2552466"/>
                </a:cubicBezTo>
                <a:cubicBezTo>
                  <a:pt x="2584255" y="2592669"/>
                  <a:pt x="2562751" y="2621654"/>
                  <a:pt x="2558076" y="2647833"/>
                </a:cubicBezTo>
                <a:cubicBezTo>
                  <a:pt x="2553401" y="2674012"/>
                  <a:pt x="2605759" y="2703931"/>
                  <a:pt x="2558076" y="2709541"/>
                </a:cubicBezTo>
                <a:cubicBezTo>
                  <a:pt x="2510393" y="2715151"/>
                  <a:pt x="2387912" y="2700192"/>
                  <a:pt x="2271976" y="2681492"/>
                </a:cubicBezTo>
                <a:cubicBezTo>
                  <a:pt x="2156040" y="2662793"/>
                  <a:pt x="1975590" y="2619783"/>
                  <a:pt x="1862459" y="2597344"/>
                </a:cubicBezTo>
                <a:cubicBezTo>
                  <a:pt x="1749328" y="2574905"/>
                  <a:pt x="1701644" y="2556206"/>
                  <a:pt x="1593188" y="2546856"/>
                </a:cubicBezTo>
                <a:cubicBezTo>
                  <a:pt x="1484732" y="2537506"/>
                  <a:pt x="1390299" y="2540311"/>
                  <a:pt x="1211720" y="2541246"/>
                </a:cubicBezTo>
                <a:cubicBezTo>
                  <a:pt x="1033141" y="2542181"/>
                  <a:pt x="723666" y="2553401"/>
                  <a:pt x="521713" y="2552466"/>
                </a:cubicBezTo>
                <a:cubicBezTo>
                  <a:pt x="319760" y="2551531"/>
                  <a:pt x="159880" y="2543583"/>
                  <a:pt x="0" y="2535636"/>
                </a:cubicBez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55E241EE-AC81-4A58-8EBF-09BC47BB44DB}"/>
              </a:ext>
            </a:extLst>
          </p:cNvPr>
          <p:cNvSpPr/>
          <p:nvPr/>
        </p:nvSpPr>
        <p:spPr>
          <a:xfrm>
            <a:off x="8277367" y="5977719"/>
            <a:ext cx="6373505" cy="498144"/>
          </a:xfrm>
          <a:custGeom>
            <a:avLst/>
            <a:gdLst>
              <a:gd name="connsiteX0" fmla="*/ 0 w 6373505"/>
              <a:gd name="connsiteY0" fmla="*/ 0 h 498144"/>
              <a:gd name="connsiteX1" fmla="*/ 702860 w 6373505"/>
              <a:gd name="connsiteY1" fmla="*/ 102359 h 498144"/>
              <a:gd name="connsiteX2" fmla="*/ 1862920 w 6373505"/>
              <a:gd name="connsiteY2" fmla="*/ 116006 h 498144"/>
              <a:gd name="connsiteX3" fmla="*/ 3043451 w 6373505"/>
              <a:gd name="connsiteY3" fmla="*/ 75063 h 498144"/>
              <a:gd name="connsiteX4" fmla="*/ 3978323 w 6373505"/>
              <a:gd name="connsiteY4" fmla="*/ 75063 h 498144"/>
              <a:gd name="connsiteX5" fmla="*/ 4954137 w 6373505"/>
              <a:gd name="connsiteY5" fmla="*/ 75063 h 498144"/>
              <a:gd name="connsiteX6" fmla="*/ 5329451 w 6373505"/>
              <a:gd name="connsiteY6" fmla="*/ 109182 h 498144"/>
              <a:gd name="connsiteX7" fmla="*/ 5793475 w 6373505"/>
              <a:gd name="connsiteY7" fmla="*/ 266132 h 498144"/>
              <a:gd name="connsiteX8" fmla="*/ 6373505 w 6373505"/>
              <a:gd name="connsiteY8" fmla="*/ 498144 h 49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3505" h="498144">
                <a:moveTo>
                  <a:pt x="0" y="0"/>
                </a:moveTo>
                <a:cubicBezTo>
                  <a:pt x="196186" y="41512"/>
                  <a:pt x="392373" y="83025"/>
                  <a:pt x="702860" y="102359"/>
                </a:cubicBezTo>
                <a:cubicBezTo>
                  <a:pt x="1013347" y="121693"/>
                  <a:pt x="1472822" y="120555"/>
                  <a:pt x="1862920" y="116006"/>
                </a:cubicBezTo>
                <a:cubicBezTo>
                  <a:pt x="2253018" y="111457"/>
                  <a:pt x="2690884" y="81887"/>
                  <a:pt x="3043451" y="75063"/>
                </a:cubicBezTo>
                <a:cubicBezTo>
                  <a:pt x="3396018" y="68239"/>
                  <a:pt x="3978323" y="75063"/>
                  <a:pt x="3978323" y="75063"/>
                </a:cubicBezTo>
                <a:lnTo>
                  <a:pt x="4954137" y="75063"/>
                </a:lnTo>
                <a:cubicBezTo>
                  <a:pt x="5179325" y="80749"/>
                  <a:pt x="5189561" y="77337"/>
                  <a:pt x="5329451" y="109182"/>
                </a:cubicBezTo>
                <a:cubicBezTo>
                  <a:pt x="5469341" y="141027"/>
                  <a:pt x="5619466" y="201305"/>
                  <a:pt x="5793475" y="266132"/>
                </a:cubicBezTo>
                <a:cubicBezTo>
                  <a:pt x="5967484" y="330959"/>
                  <a:pt x="6310953" y="483359"/>
                  <a:pt x="6373505" y="498144"/>
                </a:cubicBezTo>
              </a:path>
            </a:pathLst>
          </a:cu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5F901EE-B727-43C2-99C4-15AC25D44BD4}"/>
              </a:ext>
            </a:extLst>
          </p:cNvPr>
          <p:cNvSpPr txBox="1"/>
          <p:nvPr/>
        </p:nvSpPr>
        <p:spPr>
          <a:xfrm rot="21405932">
            <a:off x="10948620" y="6275808"/>
            <a:ext cx="1598495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W. Columbus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8908DF-434C-448B-8515-FF68D222C3E9}"/>
              </a:ext>
            </a:extLst>
          </p:cNvPr>
          <p:cNvSpPr txBox="1"/>
          <p:nvPr/>
        </p:nvSpPr>
        <p:spPr>
          <a:xfrm rot="16013641">
            <a:off x="5209129" y="5902781"/>
            <a:ext cx="1325103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State St.</a:t>
            </a:r>
          </a:p>
        </p:txBody>
      </p:sp>
    </p:spTree>
    <p:extLst>
      <p:ext uri="{BB962C8B-B14F-4D97-AF65-F5344CB8AC3E}">
        <p14:creationId xmlns:p14="http://schemas.microsoft.com/office/powerpoint/2010/main" val="230042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1623A48-05CD-4FA8-AEF2-D01B7208D16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4812963" cy="1243542"/>
          </a:xfrm>
          <a:prstGeom prst="rect">
            <a:avLst/>
          </a:prstGeom>
        </p:spPr>
        <p:txBody>
          <a:bodyPr vert="horz" lIns="137937" tIns="68969" rIns="137937" bIns="6896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300" b="1" i="1" dirty="0">
                <a:solidFill>
                  <a:srgbClr val="0070C0"/>
                </a:solidFill>
                <a:latin typeface="+mn-lt"/>
              </a:rPr>
              <a:t>Road Closure Plan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C971FF61-847A-46AE-A78B-082FA1C97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89" y="990873"/>
            <a:ext cx="5709999" cy="38198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5A1C63-0BCC-4BD1-A079-06EC59CC1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457" y="2143001"/>
            <a:ext cx="7504202" cy="5660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2E1DAA-4574-4C53-B3A4-3BBE09BE7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33" y="4483261"/>
            <a:ext cx="6332389" cy="42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19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4657</TotalTime>
  <Words>97</Words>
  <Application>Microsoft Office PowerPoint</Application>
  <PresentationFormat>Custom</PresentationFormat>
  <Paragraphs>32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City of Springfield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Cignoli, Chris</dc:creator>
  <cp:lastModifiedBy>Cignoli, Chris</cp:lastModifiedBy>
  <cp:revision>81</cp:revision>
  <cp:lastPrinted>2022-10-24T18:09:11Z</cp:lastPrinted>
  <dcterms:created xsi:type="dcterms:W3CDTF">2018-07-17T18:04:04Z</dcterms:created>
  <dcterms:modified xsi:type="dcterms:W3CDTF">2023-06-06T20:38:29Z</dcterms:modified>
</cp:coreProperties>
</file>